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ppt/media/audio2.bin" ContentType="audio/unknown"/>
  <Override PartName="/ppt/media/audio3.bin" ContentType="audio/unknown"/>
  <Override PartName="/ppt/media/audio4.bin" ContentType="audio/unknown"/>
  <Override PartName="/ppt/media/audio5.bin" ContentType="audio/unknown"/>
  <Override PartName="/ppt/media/audio6.bin" ContentType="audio/unknown"/>
  <Override PartName="/ppt/media/audio7.bin" ContentType="audio/unknown"/>
  <Override PartName="/ppt/media/audio8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6" r:id="rId4"/>
    <p:sldId id="259" r:id="rId5"/>
    <p:sldId id="260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B8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-157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CFF324-AE1B-A847-B74C-58AE832868F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EEBA8A-B133-DD48-B8EF-D0529E9A5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98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EEBA8A-B133-DD48-B8EF-D0529E9A51E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119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85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305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588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066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958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47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853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20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913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776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154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00FFFF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7DB16-A8E3-FD4F-AC7F-88DA0B0FC0C2}" type="datetimeFigureOut">
              <a:rPr lang="en-US" smtClean="0"/>
              <a:t>14/05/13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975F3-B6C1-6D4D-A7F5-C235C083A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014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4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audio" Target="../media/audio2.bin"/><Relationship Id="rId3" Type="http://schemas.openxmlformats.org/officeDocument/2006/relationships/audio" Target="../media/audio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4" Type="http://schemas.openxmlformats.org/officeDocument/2006/relationships/slide" Target="slide2.xml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3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4.bin"/><Relationship Id="rId3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5.bin"/><Relationship Id="rId3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6.bin"/><Relationship Id="rId3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7.bin"/><Relationship Id="rId3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audio" Target="../media/audio8.bin"/><Relationship Id="rId3" Type="http://schemas.openxmlformats.org/officeDocument/2006/relationships/audio" Target="../media/audio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Guess the sound</a:t>
            </a:r>
            <a:endParaRPr lang="en-US" dirty="0"/>
          </a:p>
        </p:txBody>
      </p:sp>
      <p:sp>
        <p:nvSpPr>
          <p:cNvPr id="4" name="Action Button: Return 3">
            <a:hlinkClick r:id="" action="ppaction://hlinkshowjump?jump=endshow" highlightClick="1"/>
          </p:cNvPr>
          <p:cNvSpPr/>
          <p:nvPr/>
        </p:nvSpPr>
        <p:spPr>
          <a:xfrm>
            <a:off x="0" y="4648908"/>
            <a:ext cx="2873737" cy="2209092"/>
          </a:xfrm>
          <a:prstGeom prst="actionButtonReturn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Forward or Next 4">
            <a:hlinkClick r:id="rId3" action="ppaction://hlinksldjump" highlightClick="1"/>
          </p:cNvPr>
          <p:cNvSpPr/>
          <p:nvPr/>
        </p:nvSpPr>
        <p:spPr>
          <a:xfrm>
            <a:off x="6518537" y="4648908"/>
            <a:ext cx="2625464" cy="2209093"/>
          </a:xfrm>
          <a:prstGeom prst="actionButtonForwardNex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02280" y="2290811"/>
            <a:ext cx="71458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/>
              <a:t>Press the question mark button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 smtClean="0"/>
              <a:t>And from the answers below you need to guess the answer</a:t>
            </a:r>
            <a:endParaRPr lang="en-US" dirty="0"/>
          </a:p>
        </p:txBody>
      </p:sp>
      <p:sp>
        <p:nvSpPr>
          <p:cNvPr id="7" name="Action Button: Help 6">
            <a:hlinkClick r:id="" action="ppaction://noaction" highlightClick="1"/>
          </p:cNvPr>
          <p:cNvSpPr/>
          <p:nvPr/>
        </p:nvSpPr>
        <p:spPr>
          <a:xfrm>
            <a:off x="4585515" y="2249943"/>
            <a:ext cx="829843" cy="502993"/>
          </a:xfrm>
          <a:prstGeom prst="actionButtonHelp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ction Button: Sound 10">
            <a:hlinkClick r:id="" action="ppaction://noaction" highlightClick="1">
              <a:snd r:embed="rId4" name="Wood Bonk"/>
            </a:hlinkClick>
          </p:cNvPr>
          <p:cNvSpPr/>
          <p:nvPr/>
        </p:nvSpPr>
        <p:spPr>
          <a:xfrm>
            <a:off x="2873737" y="4648908"/>
            <a:ext cx="3644800" cy="2209093"/>
          </a:xfrm>
          <a:prstGeom prst="actionButtonSou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0" y="4279576"/>
            <a:ext cx="2873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End Game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873737" y="4279576"/>
            <a:ext cx="364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Test Sound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518537" y="4279576"/>
            <a:ext cx="2625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Play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0" y="1616288"/>
            <a:ext cx="9144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 smtClean="0"/>
              <a:t>How to play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06054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xmlns:p14="http://schemas.microsoft.com/office/powerpoint/2010/main" spd="med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98587"/>
            <a:ext cx="9144000" cy="1143000"/>
          </a:xfrm>
        </p:spPr>
        <p:txBody>
          <a:bodyPr>
            <a:noAutofit/>
          </a:bodyPr>
          <a:lstStyle/>
          <a:p>
            <a:r>
              <a:rPr lang="en-US" sz="23900" dirty="0" smtClean="0">
                <a:solidFill>
                  <a:srgbClr val="FF0000"/>
                </a:solidFill>
              </a:rPr>
              <a:t>Wrong</a:t>
            </a:r>
            <a:endParaRPr lang="en-US" sz="23900" dirty="0">
              <a:solidFill>
                <a:srgbClr val="FF0000"/>
              </a:solidFill>
            </a:endParaRPr>
          </a:p>
        </p:txBody>
      </p:sp>
      <p:sp>
        <p:nvSpPr>
          <p:cNvPr id="4" name="Action Button: Back or Previous 3">
            <a:hlinkClick r:id="" action="ppaction://hlinkshowjump?jump=lastslideviewed" highlightClick="1"/>
          </p:cNvPr>
          <p:cNvSpPr/>
          <p:nvPr/>
        </p:nvSpPr>
        <p:spPr>
          <a:xfrm>
            <a:off x="0" y="4791012"/>
            <a:ext cx="9144000" cy="2066988"/>
          </a:xfrm>
          <a:prstGeom prst="actionButtonBackPrevio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25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Explosion"/>
          </p:stSnd>
        </p:sndAc>
      </p:transition>
    </mc:Choice>
    <mc:Fallback xmlns="">
      <p:transition xmlns:p14="http://schemas.microsoft.com/office/powerpoint/2010/main" spd="slow" advClick="0">
        <p:sndAc>
          <p:stSnd>
            <p:snd r:embed="rId3" name="Explosion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Help 3">
            <a:hlinkClick r:id="" action="ppaction://noaction" highlightClick="1">
              <a:snd r:embed="rId2" name="Breaking Glass"/>
            </a:hlinkClick>
          </p:cNvPr>
          <p:cNvSpPr/>
          <p:nvPr/>
        </p:nvSpPr>
        <p:spPr>
          <a:xfrm>
            <a:off x="0" y="-1"/>
            <a:ext cx="9143999" cy="5168257"/>
          </a:xfrm>
          <a:prstGeom prst="actionButtonHelp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Return 4">
            <a:hlinkClick r:id="" action="ppaction://hlinkshowjump?jump=endshow" highlightClick="1"/>
          </p:cNvPr>
          <p:cNvSpPr/>
          <p:nvPr/>
        </p:nvSpPr>
        <p:spPr>
          <a:xfrm>
            <a:off x="7481169" y="6111368"/>
            <a:ext cx="1662831" cy="746631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Back or Previous 5">
            <a:hlinkClick r:id="rId3" action="ppaction://hlinksldjump" highlightClick="1"/>
          </p:cNvPr>
          <p:cNvSpPr/>
          <p:nvPr/>
        </p:nvSpPr>
        <p:spPr>
          <a:xfrm>
            <a:off x="7481169" y="5168256"/>
            <a:ext cx="1662831" cy="943112"/>
          </a:xfrm>
          <a:prstGeom prst="actionButtonBackPrevio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5168256"/>
            <a:ext cx="74811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US" dirty="0" smtClean="0"/>
              <a:t>Gun shooting</a:t>
            </a:r>
          </a:p>
          <a:p>
            <a:pPr marL="342900" indent="-342900">
              <a:buAutoNum type="alphaUcPeriod"/>
            </a:pPr>
            <a:r>
              <a:rPr lang="en-US" dirty="0" smtClean="0"/>
              <a:t>Breaking glass</a:t>
            </a:r>
          </a:p>
          <a:p>
            <a:pPr marL="342900" indent="-342900">
              <a:buAutoNum type="alphaUcPeriod"/>
            </a:pPr>
            <a:r>
              <a:rPr lang="en-US" dirty="0" smtClean="0"/>
              <a:t>Cups knocking down</a:t>
            </a:r>
            <a:endParaRPr lang="en-US" dirty="0"/>
          </a:p>
        </p:txBody>
      </p:sp>
      <p:sp>
        <p:nvSpPr>
          <p:cNvPr id="10" name="Rectangle 9">
            <a:hlinkClick r:id="rId4" action="ppaction://hlinksldjump"/>
          </p:cNvPr>
          <p:cNvSpPr/>
          <p:nvPr/>
        </p:nvSpPr>
        <p:spPr>
          <a:xfrm>
            <a:off x="0" y="5168256"/>
            <a:ext cx="7481168" cy="352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hlinkClick r:id="" action="ppaction://hlinkshowjump?jump=nextslide"/>
          </p:cNvPr>
          <p:cNvSpPr/>
          <p:nvPr/>
        </p:nvSpPr>
        <p:spPr>
          <a:xfrm>
            <a:off x="-1" y="5520352"/>
            <a:ext cx="7481169" cy="264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rId4" action="ppaction://hlinksldjump"/>
          </p:cNvPr>
          <p:cNvSpPr/>
          <p:nvPr/>
        </p:nvSpPr>
        <p:spPr>
          <a:xfrm>
            <a:off x="-1" y="5785925"/>
            <a:ext cx="7481169" cy="352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1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xmlns:p14="http://schemas.microsoft.com/office/powerpoint/2010/main" spd="slow" advClick="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Help 3">
            <a:hlinkClick r:id="" action="ppaction://noaction" highlightClick="1">
              <a:snd r:embed="rId2" name="Doorbell"/>
            </a:hlinkClick>
          </p:cNvPr>
          <p:cNvSpPr/>
          <p:nvPr/>
        </p:nvSpPr>
        <p:spPr>
          <a:xfrm>
            <a:off x="0" y="-1"/>
            <a:ext cx="9143999" cy="5168257"/>
          </a:xfrm>
          <a:prstGeom prst="actionButtonHelp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Return 4">
            <a:hlinkClick r:id="" action="ppaction://hlinkshowjump?jump=endshow" highlightClick="1"/>
          </p:cNvPr>
          <p:cNvSpPr/>
          <p:nvPr/>
        </p:nvSpPr>
        <p:spPr>
          <a:xfrm>
            <a:off x="7481169" y="6111368"/>
            <a:ext cx="1662831" cy="746631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Back or Previous 5">
            <a:hlinkClick r:id="" action="ppaction://hlinkshowjump?jump=previousslide" highlightClick="1"/>
          </p:cNvPr>
          <p:cNvSpPr/>
          <p:nvPr/>
        </p:nvSpPr>
        <p:spPr>
          <a:xfrm>
            <a:off x="7481169" y="5168256"/>
            <a:ext cx="1662831" cy="943112"/>
          </a:xfrm>
          <a:prstGeom prst="actionButtonBackPrevio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0" y="5168256"/>
            <a:ext cx="74811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US" dirty="0" smtClean="0"/>
              <a:t>Doorbell</a:t>
            </a:r>
          </a:p>
          <a:p>
            <a:pPr marL="342900" indent="-342900">
              <a:buAutoNum type="alphaUcPeriod"/>
            </a:pPr>
            <a:r>
              <a:rPr lang="en-US" dirty="0" smtClean="0"/>
              <a:t>Honk</a:t>
            </a:r>
          </a:p>
          <a:p>
            <a:pPr marL="342900" indent="-342900">
              <a:buAutoNum type="alphaUcPeriod"/>
            </a:pPr>
            <a:r>
              <a:rPr lang="en-US" dirty="0" smtClean="0"/>
              <a:t>Error</a:t>
            </a:r>
            <a:endParaRPr lang="en-US" dirty="0"/>
          </a:p>
        </p:txBody>
      </p:sp>
      <p:sp>
        <p:nvSpPr>
          <p:cNvPr id="3" name="Action Button: Custom 2">
            <a:hlinkClick r:id="" action="ppaction://hlinkshowjump?jump=nextslide" highlightClick="1"/>
          </p:cNvPr>
          <p:cNvSpPr/>
          <p:nvPr/>
        </p:nvSpPr>
        <p:spPr>
          <a:xfrm>
            <a:off x="0" y="5168256"/>
            <a:ext cx="7481169" cy="339521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Custom 6">
            <a:hlinkClick r:id="rId3" action="ppaction://hlinksldjump" highlightClick="1"/>
          </p:cNvPr>
          <p:cNvSpPr/>
          <p:nvPr/>
        </p:nvSpPr>
        <p:spPr>
          <a:xfrm>
            <a:off x="0" y="5507777"/>
            <a:ext cx="7481169" cy="289221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ction Button: Custom 8">
            <a:hlinkClick r:id="rId3" action="ppaction://hlinksldjump" highlightClick="1"/>
          </p:cNvPr>
          <p:cNvSpPr/>
          <p:nvPr/>
        </p:nvSpPr>
        <p:spPr>
          <a:xfrm>
            <a:off x="0" y="5796998"/>
            <a:ext cx="7481169" cy="294588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56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Help 3">
            <a:hlinkClick r:id="" action="ppaction://noaction" highlightClick="1">
              <a:snd r:embed="rId2" name="Camera"/>
            </a:hlinkClick>
          </p:cNvPr>
          <p:cNvSpPr/>
          <p:nvPr/>
        </p:nvSpPr>
        <p:spPr>
          <a:xfrm>
            <a:off x="0" y="-1"/>
            <a:ext cx="9143999" cy="5168257"/>
          </a:xfrm>
          <a:prstGeom prst="actionButtonHelp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Return 4">
            <a:hlinkClick r:id="" action="ppaction://hlinkshowjump?jump=endshow" highlightClick="1"/>
          </p:cNvPr>
          <p:cNvSpPr/>
          <p:nvPr/>
        </p:nvSpPr>
        <p:spPr>
          <a:xfrm>
            <a:off x="7481169" y="6111368"/>
            <a:ext cx="1662831" cy="746631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Back or Previous 5">
            <a:hlinkClick r:id="" action="ppaction://hlinkshowjump?jump=previousslide" highlightClick="1"/>
          </p:cNvPr>
          <p:cNvSpPr/>
          <p:nvPr/>
        </p:nvSpPr>
        <p:spPr>
          <a:xfrm>
            <a:off x="7481169" y="5168256"/>
            <a:ext cx="1662831" cy="943112"/>
          </a:xfrm>
          <a:prstGeom prst="actionButtonBackPrevio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0" y="5168256"/>
            <a:ext cx="7481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US" dirty="0" smtClean="0"/>
              <a:t>Drum</a:t>
            </a:r>
          </a:p>
          <a:p>
            <a:pPr marL="342900" indent="-342900">
              <a:buAutoNum type="alphaUcPeriod"/>
            </a:pPr>
            <a:r>
              <a:rPr lang="en-US" dirty="0" smtClean="0"/>
              <a:t>Sheep</a:t>
            </a:r>
          </a:p>
          <a:p>
            <a:pPr marL="342900" indent="-342900">
              <a:buAutoNum type="alphaUcPeriod"/>
            </a:pPr>
            <a:r>
              <a:rPr lang="en-US" dirty="0" smtClean="0"/>
              <a:t>Camera</a:t>
            </a:r>
          </a:p>
          <a:p>
            <a:pPr marL="342900" indent="-342900">
              <a:buAutoNum type="alphaUcPeriod"/>
            </a:pPr>
            <a:r>
              <a:rPr lang="en-US" dirty="0" smtClean="0"/>
              <a:t>Bomb</a:t>
            </a:r>
            <a:endParaRPr lang="en-US" dirty="0"/>
          </a:p>
        </p:txBody>
      </p:sp>
      <p:sp>
        <p:nvSpPr>
          <p:cNvPr id="3" name="Action Button: Custom 2">
            <a:hlinkClick r:id="rId3" action="ppaction://hlinksldjump" highlightClick="1"/>
          </p:cNvPr>
          <p:cNvSpPr/>
          <p:nvPr/>
        </p:nvSpPr>
        <p:spPr>
          <a:xfrm>
            <a:off x="0" y="5168256"/>
            <a:ext cx="7481169" cy="352096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ction Button: Custom 13">
            <a:hlinkClick r:id="rId3" action="ppaction://hlinksldjump" highlightClick="1"/>
          </p:cNvPr>
          <p:cNvSpPr/>
          <p:nvPr/>
        </p:nvSpPr>
        <p:spPr>
          <a:xfrm>
            <a:off x="0" y="5509279"/>
            <a:ext cx="7481169" cy="352096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ction Button: Custom 14">
            <a:hlinkClick r:id="" action="ppaction://hlinkshowjump?jump=nextslide" highlightClick="1"/>
          </p:cNvPr>
          <p:cNvSpPr/>
          <p:nvPr/>
        </p:nvSpPr>
        <p:spPr>
          <a:xfrm>
            <a:off x="0" y="5861375"/>
            <a:ext cx="7481169" cy="249993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ction Button: Custom 15">
            <a:hlinkClick r:id="rId3" action="ppaction://hlinksldjump" highlightClick="1"/>
          </p:cNvPr>
          <p:cNvSpPr/>
          <p:nvPr/>
        </p:nvSpPr>
        <p:spPr>
          <a:xfrm>
            <a:off x="0" y="6111368"/>
            <a:ext cx="7481169" cy="249993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48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Help 3">
            <a:hlinkClick r:id="" action="ppaction://noaction" highlightClick="1">
              <a:snd r:embed="rId2" name="Quack"/>
            </a:hlinkClick>
          </p:cNvPr>
          <p:cNvSpPr/>
          <p:nvPr/>
        </p:nvSpPr>
        <p:spPr>
          <a:xfrm>
            <a:off x="0" y="-1"/>
            <a:ext cx="9143999" cy="5168257"/>
          </a:xfrm>
          <a:prstGeom prst="actionButtonHelp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Return 4">
            <a:hlinkClick r:id="" action="ppaction://hlinkshowjump?jump=endshow" highlightClick="1"/>
          </p:cNvPr>
          <p:cNvSpPr/>
          <p:nvPr/>
        </p:nvSpPr>
        <p:spPr>
          <a:xfrm>
            <a:off x="7481169" y="6111368"/>
            <a:ext cx="1662831" cy="746631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Back or Previous 5">
            <a:hlinkClick r:id="" action="ppaction://hlinkshowjump?jump=previousslide" highlightClick="1"/>
          </p:cNvPr>
          <p:cNvSpPr/>
          <p:nvPr/>
        </p:nvSpPr>
        <p:spPr>
          <a:xfrm>
            <a:off x="7481169" y="5168256"/>
            <a:ext cx="1662831" cy="943112"/>
          </a:xfrm>
          <a:prstGeom prst="actionButtonBackPrevio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5168256"/>
            <a:ext cx="7481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US" dirty="0" smtClean="0"/>
              <a:t>Sheep</a:t>
            </a:r>
          </a:p>
          <a:p>
            <a:pPr marL="342900" indent="-342900">
              <a:buAutoNum type="alphaUcPeriod"/>
            </a:pPr>
            <a:r>
              <a:rPr lang="en-US" dirty="0" smtClean="0"/>
              <a:t>Duck</a:t>
            </a:r>
          </a:p>
          <a:p>
            <a:pPr marL="342900" indent="-342900">
              <a:buAutoNum type="alphaUcPeriod"/>
            </a:pPr>
            <a:r>
              <a:rPr lang="en-US" dirty="0" smtClean="0"/>
              <a:t>Horn</a:t>
            </a:r>
          </a:p>
          <a:p>
            <a:pPr marL="342900" indent="-342900">
              <a:buAutoNum type="alphaUcPeriod"/>
            </a:pPr>
            <a:r>
              <a:rPr lang="en-US" dirty="0" smtClean="0"/>
              <a:t>Squeaky bear</a:t>
            </a:r>
            <a:endParaRPr lang="en-US" dirty="0"/>
          </a:p>
        </p:txBody>
      </p:sp>
      <p:sp>
        <p:nvSpPr>
          <p:cNvPr id="10" name="Action Button: Custom 9">
            <a:hlinkClick r:id="rId3" action="ppaction://hlinksldjump" highlightClick="1"/>
          </p:cNvPr>
          <p:cNvSpPr/>
          <p:nvPr/>
        </p:nvSpPr>
        <p:spPr>
          <a:xfrm>
            <a:off x="0" y="5168256"/>
            <a:ext cx="7481169" cy="326946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ction Button: Custom 10">
            <a:hlinkClick r:id="" action="ppaction://hlinkshowjump?jump=nextslide" highlightClick="1"/>
          </p:cNvPr>
          <p:cNvSpPr/>
          <p:nvPr/>
        </p:nvSpPr>
        <p:spPr>
          <a:xfrm>
            <a:off x="0" y="5495202"/>
            <a:ext cx="7481169" cy="264072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ction Button: Custom 11">
            <a:hlinkClick r:id="rId3" action="ppaction://hlinksldjump" highlightClick="1"/>
          </p:cNvPr>
          <p:cNvSpPr/>
          <p:nvPr/>
        </p:nvSpPr>
        <p:spPr>
          <a:xfrm>
            <a:off x="0" y="5759274"/>
            <a:ext cx="7481169" cy="352094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ction Button: Custom 12">
            <a:hlinkClick r:id="rId3" action="ppaction://hlinksldjump" highlightClick="1"/>
          </p:cNvPr>
          <p:cNvSpPr/>
          <p:nvPr/>
        </p:nvSpPr>
        <p:spPr>
          <a:xfrm>
            <a:off x="0" y="6111368"/>
            <a:ext cx="7481169" cy="257217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12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Help 3">
            <a:hlinkClick r:id="" action="ppaction://noaction" highlightClick="1">
              <a:snd r:embed="rId2" name="Drill"/>
            </a:hlinkClick>
          </p:cNvPr>
          <p:cNvSpPr/>
          <p:nvPr/>
        </p:nvSpPr>
        <p:spPr>
          <a:xfrm>
            <a:off x="0" y="-1"/>
            <a:ext cx="9143999" cy="5168257"/>
          </a:xfrm>
          <a:prstGeom prst="actionButtonHelp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ction Button: Return 4">
            <a:hlinkClick r:id="" action="ppaction://hlinkshowjump?jump=endshow" highlightClick="1"/>
          </p:cNvPr>
          <p:cNvSpPr/>
          <p:nvPr/>
        </p:nvSpPr>
        <p:spPr>
          <a:xfrm>
            <a:off x="7481169" y="6111368"/>
            <a:ext cx="1662831" cy="746631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ction Button: Back or Previous 5">
            <a:hlinkClick r:id="" action="ppaction://hlinkshowjump?jump=previousslide" highlightClick="1"/>
          </p:cNvPr>
          <p:cNvSpPr/>
          <p:nvPr/>
        </p:nvSpPr>
        <p:spPr>
          <a:xfrm>
            <a:off x="7481169" y="5168256"/>
            <a:ext cx="1662831" cy="943112"/>
          </a:xfrm>
          <a:prstGeom prst="actionButtonBackPrevio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0" y="5168256"/>
            <a:ext cx="74811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US" dirty="0" smtClean="0"/>
              <a:t>Washing machine</a:t>
            </a:r>
          </a:p>
          <a:p>
            <a:pPr marL="342900" indent="-342900">
              <a:buAutoNum type="alphaUcPeriod"/>
            </a:pPr>
            <a:r>
              <a:rPr lang="en-US" dirty="0" smtClean="0"/>
              <a:t>Lawn mower</a:t>
            </a:r>
          </a:p>
          <a:p>
            <a:pPr marL="342900" indent="-342900">
              <a:buAutoNum type="alphaUcPeriod"/>
            </a:pPr>
            <a:r>
              <a:rPr lang="en-US" dirty="0" smtClean="0"/>
              <a:t>Drill</a:t>
            </a:r>
          </a:p>
          <a:p>
            <a:pPr marL="342900" indent="-342900">
              <a:buAutoNum type="alphaUcPeriod"/>
            </a:pPr>
            <a:r>
              <a:rPr lang="en-US" dirty="0" smtClean="0"/>
              <a:t>Electric Sharpener</a:t>
            </a:r>
          </a:p>
          <a:p>
            <a:pPr marL="342900" indent="-342900">
              <a:buAutoNum type="alphaUcPeriod"/>
            </a:pPr>
            <a:r>
              <a:rPr lang="en-US" dirty="0" smtClean="0"/>
              <a:t>Electric Saw</a:t>
            </a:r>
            <a:endParaRPr lang="en-US" dirty="0"/>
          </a:p>
        </p:txBody>
      </p:sp>
      <p:sp>
        <p:nvSpPr>
          <p:cNvPr id="3" name="Action Button: Custom 2">
            <a:hlinkClick r:id="rId3" action="ppaction://hlinksldjump" highlightClick="1"/>
          </p:cNvPr>
          <p:cNvSpPr/>
          <p:nvPr/>
        </p:nvSpPr>
        <p:spPr>
          <a:xfrm>
            <a:off x="0" y="5168256"/>
            <a:ext cx="7481169" cy="340233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ction Button: Custom 6">
            <a:hlinkClick r:id="rId3" action="ppaction://hlinksldjump" highlightClick="1"/>
          </p:cNvPr>
          <p:cNvSpPr/>
          <p:nvPr/>
        </p:nvSpPr>
        <p:spPr>
          <a:xfrm>
            <a:off x="0" y="5508489"/>
            <a:ext cx="7481169" cy="276115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ction Button: Custom 8">
            <a:hlinkClick r:id="" action="ppaction://hlinkshowjump?jump=nextslide" highlightClick="1"/>
          </p:cNvPr>
          <p:cNvSpPr/>
          <p:nvPr/>
        </p:nvSpPr>
        <p:spPr>
          <a:xfrm>
            <a:off x="0" y="5784604"/>
            <a:ext cx="7481169" cy="250042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ction Button: Custom 13">
            <a:hlinkClick r:id="rId3" action="ppaction://hlinksldjump" highlightClick="1"/>
          </p:cNvPr>
          <p:cNvSpPr/>
          <p:nvPr/>
        </p:nvSpPr>
        <p:spPr>
          <a:xfrm>
            <a:off x="0" y="6034646"/>
            <a:ext cx="7481169" cy="276094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Action Button: Custom 14">
            <a:hlinkClick r:id="rId3" action="ppaction://hlinksldjump" highlightClick="1"/>
          </p:cNvPr>
          <p:cNvSpPr/>
          <p:nvPr/>
        </p:nvSpPr>
        <p:spPr>
          <a:xfrm>
            <a:off x="0" y="6310740"/>
            <a:ext cx="7481169" cy="334844"/>
          </a:xfrm>
          <a:prstGeom prst="actionButtonBlank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13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xmlns:p14="http://schemas.microsoft.com/office/powerpoint/2010/main" spd="slow" advClick="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8083" y="314371"/>
            <a:ext cx="84870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/>
              <a:t>You did it!</a:t>
            </a:r>
          </a:p>
          <a:p>
            <a:pPr algn="ctr"/>
            <a:r>
              <a:rPr lang="en-US" sz="9600" dirty="0" smtClean="0"/>
              <a:t>Well done!</a:t>
            </a:r>
            <a:endParaRPr lang="en-US" sz="9600" dirty="0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0" y="3785025"/>
            <a:ext cx="4765316" cy="3072975"/>
          </a:xfrm>
          <a:prstGeom prst="actionButtonHom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3361359"/>
            <a:ext cx="4287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Click to play again</a:t>
            </a:r>
            <a:endParaRPr lang="en-US" dirty="0"/>
          </a:p>
        </p:txBody>
      </p:sp>
      <p:sp>
        <p:nvSpPr>
          <p:cNvPr id="7" name="Action Button: Return 6">
            <a:hlinkClick r:id="" action="ppaction://hlinkshowjump?jump=endshow" highlightClick="1"/>
          </p:cNvPr>
          <p:cNvSpPr/>
          <p:nvPr/>
        </p:nvSpPr>
        <p:spPr>
          <a:xfrm>
            <a:off x="4765316" y="3785025"/>
            <a:ext cx="4378684" cy="3072975"/>
          </a:xfrm>
          <a:prstGeom prst="actionButtonRetur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765316" y="3361359"/>
            <a:ext cx="3042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End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84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  <p:sndAc>
          <p:stSnd>
            <p:snd r:embed="rId2" name="Yahoo"/>
          </p:stSnd>
        </p:sndAc>
      </p:transition>
    </mc:Choice>
    <mc:Fallback xmlns="">
      <p:transition xmlns:p14="http://schemas.microsoft.com/office/powerpoint/2010/main" spd="slow" advClick="0">
        <p:fade/>
        <p:sndAc>
          <p:stSnd>
            <p:snd r:embed="rId3" name="Yahoo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72</Words>
  <Application>Microsoft Macintosh PowerPoint</Application>
  <PresentationFormat>On-screen Show (4:3)</PresentationFormat>
  <Paragraphs>33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Welcome to Guess the sound</vt:lpstr>
      <vt:lpstr>Wrong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Lgas school student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Guess the sound</dc:title>
  <dc:creator>Stefan Markus Hofmann</dc:creator>
  <cp:lastModifiedBy>Stefan Markus Hofmann</cp:lastModifiedBy>
  <cp:revision>13</cp:revision>
  <dcterms:created xsi:type="dcterms:W3CDTF">2013-05-10T11:30:22Z</dcterms:created>
  <dcterms:modified xsi:type="dcterms:W3CDTF">2013-05-13T23:11:05Z</dcterms:modified>
</cp:coreProperties>
</file>