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1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2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CDD3-877E-F846-BEC0-A033243BB34F}" type="datetimeFigureOut">
              <a:rPr lang="en-US" smtClean="0"/>
              <a:t>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4DF0-D35D-7545-BD65-2EDAFA42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130425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/>
                <a:cs typeface="Comic Sans MS"/>
              </a:rPr>
              <a:t>Too Technical Preview</a:t>
            </a:r>
            <a:endParaRPr lang="en-US" sz="40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888" y="3414473"/>
            <a:ext cx="7637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/>
                <a:cs typeface="Comic Sans MS"/>
              </a:rPr>
              <a:t>Turn on your slideshow to Preview</a:t>
            </a:r>
            <a:endParaRPr lang="en-US" sz="40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94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sta Rican Fr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17" y="2185403"/>
            <a:ext cx="3862255" cy="2594667"/>
          </a:xfrm>
          <a:prstGeom prst="rect">
            <a:avLst/>
          </a:prstGeom>
        </p:spPr>
      </p:pic>
      <p:pic>
        <p:nvPicPr>
          <p:cNvPr id="5" name="Picture 4" descr="Pensive Parak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17" y="2208636"/>
            <a:ext cx="3862255" cy="2571434"/>
          </a:xfrm>
          <a:prstGeom prst="rect">
            <a:avLst/>
          </a:prstGeom>
        </p:spPr>
      </p:pic>
      <p:pic>
        <p:nvPicPr>
          <p:cNvPr id="4" name="Picture 3" descr="Boston City Fl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17" y="2203976"/>
            <a:ext cx="3862255" cy="257609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402542" y="418218"/>
            <a:ext cx="2741458" cy="1486997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0" y="418218"/>
            <a:ext cx="2911831" cy="1486997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1831" y="474133"/>
            <a:ext cx="3490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duster"/>
                <a:cs typeface="Chalkduster"/>
              </a:rPr>
              <a:t>Use Your Arrow keys to go forwards and backwards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446" y="1548955"/>
            <a:ext cx="216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Backwards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2542" y="1548955"/>
            <a:ext cx="199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halkduster"/>
                <a:cs typeface="Chalkduster"/>
              </a:rPr>
              <a:t>Forward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13" name="Action Button: Return 12">
            <a:hlinkClick r:id="" action="ppaction://hlinkshowjump?jump=endshow" highlightClick="1"/>
          </p:cNvPr>
          <p:cNvSpPr/>
          <p:nvPr/>
        </p:nvSpPr>
        <p:spPr>
          <a:xfrm>
            <a:off x="0" y="5297427"/>
            <a:ext cx="9144000" cy="1560573"/>
          </a:xfrm>
          <a:prstGeom prst="actionButtonReturn">
            <a:avLst/>
          </a:prstGeom>
          <a:solidFill>
            <a:srgbClr val="36F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Exit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Lgas school 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Markus Hofmann</dc:creator>
  <cp:lastModifiedBy>Stefan Markus Hofmann</cp:lastModifiedBy>
  <cp:revision>3</cp:revision>
  <dcterms:created xsi:type="dcterms:W3CDTF">2013-07-10T22:38:13Z</dcterms:created>
  <dcterms:modified xsi:type="dcterms:W3CDTF">2013-08-06T11:51:53Z</dcterms:modified>
</cp:coreProperties>
</file>