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6FF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8" d="100"/>
          <a:sy n="88" d="100"/>
        </p:scale>
        <p:origin x="-130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5" Type="http://schemas.openxmlformats.org/officeDocument/2006/relationships/printerSettings" Target="printerSettings/printerSettings1.bin"/><Relationship Id="rId6" Type="http://schemas.openxmlformats.org/officeDocument/2006/relationships/presProps" Target="presProps.xml"/><Relationship Id="rId7" Type="http://schemas.openxmlformats.org/officeDocument/2006/relationships/viewProps" Target="viewProps.xml"/><Relationship Id="rId8" Type="http://schemas.openxmlformats.org/officeDocument/2006/relationships/theme" Target="theme/theme1.xml"/><Relationship Id="rId9" Type="http://schemas.openxmlformats.org/officeDocument/2006/relationships/tableStyles" Target="tableStyles.xml"/><Relationship Id="rId10" Type="http://schemas.microsoft.com/office/2006/relationships/vbaProject" Target="vbaProject.bin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36937D-FF75-494A-A592-50C5D6B9A262}" type="datetimeFigureOut">
              <a:rPr lang="en-US" smtClean="0"/>
              <a:t>6/08/13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85CF75-4DB9-A440-8F32-6592EC097D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452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Hello</a:t>
            </a:r>
            <a:r>
              <a:rPr lang="en-US" baseline="0" dirty="0" smtClean="0"/>
              <a:t> Fans,</a:t>
            </a:r>
          </a:p>
          <a:p>
            <a:endParaRPr lang="en-US" baseline="0" dirty="0" smtClean="0"/>
          </a:p>
          <a:p>
            <a:r>
              <a:rPr lang="en-US" baseline="0" dirty="0" smtClean="0"/>
              <a:t>Here you can muck around with what I did or edit this so you can get the idea of an error box</a:t>
            </a:r>
          </a:p>
          <a:p>
            <a:endParaRPr lang="en-US" baseline="0" dirty="0" smtClean="0"/>
          </a:p>
          <a:p>
            <a:r>
              <a:rPr lang="en-US" baseline="0" smtClean="0"/>
              <a:t>Have Fun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85CF75-4DB9-A440-8F32-6592EC097D7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43701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AU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04FAE-F015-434D-860A-AB67B3A20EEE}" type="datetimeFigureOut">
              <a:rPr lang="en-US" smtClean="0"/>
              <a:t>6/08/13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19AB7-A888-ED4E-B4F3-8F370A8E37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4833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04FAE-F015-434D-860A-AB67B3A20EEE}" type="datetimeFigureOut">
              <a:rPr lang="en-US" smtClean="0"/>
              <a:t>6/08/13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19AB7-A888-ED4E-B4F3-8F370A8E37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7602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04FAE-F015-434D-860A-AB67B3A20EEE}" type="datetimeFigureOut">
              <a:rPr lang="en-US" smtClean="0"/>
              <a:t>6/08/13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19AB7-A888-ED4E-B4F3-8F370A8E37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87127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04FAE-F015-434D-860A-AB67B3A20EEE}" type="datetimeFigureOut">
              <a:rPr lang="en-US" smtClean="0"/>
              <a:t>6/08/13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19AB7-A888-ED4E-B4F3-8F370A8E37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81082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04FAE-F015-434D-860A-AB67B3A20EEE}" type="datetimeFigureOut">
              <a:rPr lang="en-US" smtClean="0"/>
              <a:t>6/08/13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19AB7-A888-ED4E-B4F3-8F370A8E37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6211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04FAE-F015-434D-860A-AB67B3A20EEE}" type="datetimeFigureOut">
              <a:rPr lang="en-US" smtClean="0"/>
              <a:t>6/08/13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19AB7-A888-ED4E-B4F3-8F370A8E37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008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04FAE-F015-434D-860A-AB67B3A20EEE}" type="datetimeFigureOut">
              <a:rPr lang="en-US" smtClean="0"/>
              <a:t>6/08/13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19AB7-A888-ED4E-B4F3-8F370A8E37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28699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04FAE-F015-434D-860A-AB67B3A20EEE}" type="datetimeFigureOut">
              <a:rPr lang="en-US" smtClean="0"/>
              <a:t>6/08/13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19AB7-A888-ED4E-B4F3-8F370A8E37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94929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04FAE-F015-434D-860A-AB67B3A20EEE}" type="datetimeFigureOut">
              <a:rPr lang="en-US" smtClean="0"/>
              <a:t>6/08/13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19AB7-A888-ED4E-B4F3-8F370A8E37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94121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04FAE-F015-434D-860A-AB67B3A20EEE}" type="datetimeFigureOut">
              <a:rPr lang="en-US" smtClean="0"/>
              <a:t>6/08/13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19AB7-A888-ED4E-B4F3-8F370A8E37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62185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04FAE-F015-434D-860A-AB67B3A20EEE}" type="datetimeFigureOut">
              <a:rPr lang="en-US" smtClean="0"/>
              <a:t>6/08/13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19AB7-A888-ED4E-B4F3-8F370A8E37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49965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A04FAE-F015-434D-860A-AB67B3A20EEE}" type="datetimeFigureOut">
              <a:rPr lang="en-US" smtClean="0"/>
              <a:t>6/08/13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219AB7-A888-ED4E-B4F3-8F370A8E37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2707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96981" y="1217841"/>
            <a:ext cx="74654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latin typeface="Comic Sans MS"/>
                <a:cs typeface="Comic Sans MS"/>
              </a:rPr>
              <a:t>Error Box Preview</a:t>
            </a:r>
            <a:endParaRPr lang="en-US" sz="4000" b="1" dirty="0">
              <a:latin typeface="Comic Sans MS"/>
              <a:cs typeface="Comic Sans M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49381" y="2934719"/>
            <a:ext cx="746543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latin typeface="Comic Sans MS"/>
                <a:cs typeface="Comic Sans MS"/>
              </a:rPr>
              <a:t>Turn On Slideshow To Preview</a:t>
            </a:r>
            <a:endParaRPr lang="en-US" sz="4000" b="1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1983071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xmlns:p14="http://schemas.microsoft.com/office/powerpoint/2010/main" spd="slow" advTm="1000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ction Button: Custom 3">
            <a:hlinkClick r:id="" action="ppaction://macro?name=Error" highlightClick="1"/>
          </p:cNvPr>
          <p:cNvSpPr/>
          <p:nvPr/>
        </p:nvSpPr>
        <p:spPr>
          <a:xfrm>
            <a:off x="2052221" y="1834304"/>
            <a:ext cx="5328031" cy="3889087"/>
          </a:xfrm>
          <a:prstGeom prst="actionButtonBlank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Press Me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74423" y="726800"/>
            <a:ext cx="42128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Chalkduster"/>
                <a:cs typeface="Chalkduster"/>
              </a:rPr>
              <a:t>Press This Button</a:t>
            </a:r>
            <a:endParaRPr lang="en-US" sz="2400" dirty="0">
              <a:latin typeface="Chalkduster"/>
              <a:cs typeface="Chalkduster"/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3895349" y="238879"/>
            <a:ext cx="820888" cy="1310076"/>
          </a:xfrm>
          <a:prstGeom prst="straightConnector1">
            <a:avLst/>
          </a:prstGeom>
          <a:ln w="57150" cmpd="sng">
            <a:solidFill>
              <a:srgbClr val="46FFFD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710226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41</Words>
  <Application>Microsoft Macintosh PowerPoint</Application>
  <PresentationFormat>On-screen Show (4:3)</PresentationFormat>
  <Paragraphs>10</Paragraphs>
  <Slides>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Company>Lgas school student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Stefan Markus Hofmann</dc:creator>
  <cp:lastModifiedBy>Stefan Markus Hofmann</cp:lastModifiedBy>
  <cp:revision>3</cp:revision>
  <dcterms:created xsi:type="dcterms:W3CDTF">2013-07-10T08:50:24Z</dcterms:created>
  <dcterms:modified xsi:type="dcterms:W3CDTF">2013-08-06T11:48:48Z</dcterms:modified>
</cp:coreProperties>
</file>